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2"/>
  </p:handoutMasterIdLst>
  <p:sldSz cx="12192000" cy="6858000"/>
  <p:notesSz cx="6858000" cy="9144000"/>
  <p:defaultTextStyle>
    <a:defPPr>
      <a:defRPr lang="en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37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0" d="100"/>
          <a:sy n="60" d="100"/>
        </p:scale>
        <p:origin x="17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8979FD28-8982-4EE5-8F1E-B2158758448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EE539CE-18B6-4E53-B541-39A37286040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793E6D-1169-422E-94EB-86D541D559B6}" type="datetimeFigureOut">
              <a:rPr lang="en-US" smtClean="0"/>
              <a:t>03-Sep-21</a:t>
            </a:fld>
            <a:endParaRPr lang="en-US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DBC9DE9-59D6-4392-A74C-2AC919BA7AA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FB5B16E4-29E5-4DDC-8C88-BA2AF37EA02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F020C8-0A96-469D-8141-0901F822FA8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43799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AE356-BA59-41A8-B0A2-3F80971FA0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>
            <a:lvl1pPr>
              <a:defRPr sz="8800" b="1"/>
            </a:lvl1pPr>
          </a:lstStyle>
          <a:p>
            <a:r>
              <a:rPr lang="en-US" dirty="0"/>
              <a:t>title</a:t>
            </a:r>
            <a:endParaRPr lang="en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FBE4858B-3A73-4F8B-947C-8FD4965F21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1903414"/>
            <a:ext cx="10515600" cy="4077662"/>
          </a:xfrm>
        </p:spPr>
        <p:txBody>
          <a:bodyPr>
            <a:normAutofit/>
          </a:bodyPr>
          <a:lstStyle>
            <a:lvl1pPr marL="0" indent="0">
              <a:buNone/>
              <a:defRPr sz="6000"/>
            </a:lvl1pPr>
          </a:lstStyle>
          <a:p>
            <a:pPr lvl="0"/>
            <a:r>
              <a:rPr lang="de-DE" dirty="0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44473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AE356-BA59-41A8-B0A2-3F80971FA0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8800" b="1"/>
            </a:lvl1pPr>
          </a:lstStyle>
          <a:p>
            <a:r>
              <a:rPr lang="en-US" dirty="0"/>
              <a:t>title</a:t>
            </a:r>
            <a:endParaRPr lang="en-DE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0369D6C6-0184-4B8E-AEDA-D6BEF1C560C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38199" y="1853739"/>
            <a:ext cx="10515600" cy="3865418"/>
          </a:xfrm>
        </p:spPr>
        <p:txBody>
          <a:bodyPr>
            <a:normAutofit/>
          </a:bodyPr>
          <a:lstStyle>
            <a:lvl1pPr marL="0" indent="0">
              <a:buNone/>
              <a:defRPr sz="6000"/>
            </a:lvl1pPr>
          </a:lstStyle>
          <a:p>
            <a:r>
              <a:rPr lang="de-DE" dirty="0"/>
              <a:t>picture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3911111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FAE356-BA59-41A8-B0A2-3F80971FA09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rmAutofit/>
          </a:bodyPr>
          <a:lstStyle>
            <a:lvl1pPr>
              <a:defRPr sz="8800" b="1"/>
            </a:lvl1pPr>
          </a:lstStyle>
          <a:p>
            <a:r>
              <a:rPr lang="en-US" dirty="0"/>
              <a:t>title</a:t>
            </a:r>
            <a:endParaRPr lang="en-DE" dirty="0"/>
          </a:p>
        </p:txBody>
      </p:sp>
      <p:sp>
        <p:nvSpPr>
          <p:cNvPr id="7" name="Table Placeholder 6">
            <a:extLst>
              <a:ext uri="{FF2B5EF4-FFF2-40B4-BE49-F238E27FC236}">
                <a16:creationId xmlns:a16="http://schemas.microsoft.com/office/drawing/2014/main" id="{433180DB-B415-450B-906F-4197165581BD}"/>
              </a:ext>
            </a:extLst>
          </p:cNvPr>
          <p:cNvSpPr>
            <a:spLocks noGrp="1"/>
          </p:cNvSpPr>
          <p:nvPr>
            <p:ph type="tbl" sz="quarter" idx="13" hasCustomPrompt="1"/>
          </p:nvPr>
        </p:nvSpPr>
        <p:spPr>
          <a:xfrm>
            <a:off x="838200" y="1866900"/>
            <a:ext cx="10515600" cy="4318000"/>
          </a:xfrm>
        </p:spPr>
        <p:txBody>
          <a:bodyPr>
            <a:normAutofit/>
          </a:bodyPr>
          <a:lstStyle>
            <a:lvl1pPr marL="0" indent="0">
              <a:buNone/>
              <a:defRPr sz="6000"/>
            </a:lvl1pPr>
          </a:lstStyle>
          <a:p>
            <a:r>
              <a:rPr lang="de-DE" dirty="0"/>
              <a:t>table</a:t>
            </a:r>
            <a:endParaRPr lang="en-DE" dirty="0"/>
          </a:p>
        </p:txBody>
      </p:sp>
    </p:spTree>
    <p:extLst>
      <p:ext uri="{BB962C8B-B14F-4D97-AF65-F5344CB8AC3E}">
        <p14:creationId xmlns:p14="http://schemas.microsoft.com/office/powerpoint/2010/main" val="1110008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F4A0E52-F9D0-447E-BD2E-4D0FA61CCE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DE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24274B-2A55-4F3C-AE14-6CCF15B7F5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7A51B9-3B7B-41CF-AFF5-3703BCE901B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A0343-860F-4ED0-94B4-9B2CE18EE4F6}" type="datetimeFigureOut">
              <a:rPr lang="en-DE" smtClean="0"/>
              <a:t>09/03/2021</a:t>
            </a:fld>
            <a:endParaRPr lang="en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4921DA-1971-4111-95D1-749115FB759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DC58ED-E77E-49C1-8D23-71C63F4AA2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FB2C41-AC25-4422-B0C7-8E0018536B6E}" type="slidenum">
              <a:rPr lang="en-DE" smtClean="0"/>
              <a:t>‹Nr.›</a:t>
            </a:fld>
            <a:endParaRPr lang="en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304FE75C-CA6E-4168-A1B2-FEE0DD7A116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3610" y="0"/>
            <a:ext cx="2238390" cy="1068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596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Custom 1">
      <a:dk1>
        <a:srgbClr val="424242"/>
      </a:dk1>
      <a:lt1>
        <a:srgbClr val="FFFFFF"/>
      </a:lt1>
      <a:dk2>
        <a:srgbClr val="424242"/>
      </a:dk2>
      <a:lt2>
        <a:srgbClr val="E0E0E0"/>
      </a:lt2>
      <a:accent1>
        <a:srgbClr val="E40D1E"/>
      </a:accent1>
      <a:accent2>
        <a:srgbClr val="939393"/>
      </a:accent2>
      <a:accent3>
        <a:srgbClr val="9D0F12"/>
      </a:accent3>
      <a:accent4>
        <a:srgbClr val="DF7A0D"/>
      </a:accent4>
      <a:accent5>
        <a:srgbClr val="386BA1"/>
      </a:accent5>
      <a:accent6>
        <a:srgbClr val="77AE57"/>
      </a:accent6>
      <a:hlink>
        <a:srgbClr val="E40D1E"/>
      </a:hlink>
      <a:folHlink>
        <a:srgbClr val="939393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Breitbild</PresentationFormat>
  <Paragraphs>0</Paragraphs>
  <Slides>0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0</vt:i4>
      </vt:variant>
    </vt:vector>
  </HeadingPairs>
  <TitlesOfParts>
    <vt:vector size="4" baseType="lpstr">
      <vt:lpstr>Arial</vt:lpstr>
      <vt:lpstr>Calibri</vt:lpstr>
      <vt:lpstr>Calibri Light</vt:lpstr>
      <vt:lpstr>Office Theme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Westerteiger, Rolf</dc:creator>
  <cp:lastModifiedBy>Hilden, Janine</cp:lastModifiedBy>
  <cp:revision>37</cp:revision>
  <dcterms:created xsi:type="dcterms:W3CDTF">2019-06-25T08:39:13Z</dcterms:created>
  <dcterms:modified xsi:type="dcterms:W3CDTF">2021-09-03T13:35:56Z</dcterms:modified>
</cp:coreProperties>
</file>